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0" r:id="rId7"/>
    <p:sldId id="261" r:id="rId8"/>
    <p:sldId id="262" r:id="rId9"/>
    <p:sldId id="267" r:id="rId10"/>
    <p:sldId id="268" r:id="rId11"/>
    <p:sldId id="263" r:id="rId12"/>
    <p:sldId id="264" r:id="rId13"/>
    <p:sldId id="265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71"/>
  </p:normalViewPr>
  <p:slideViewPr>
    <p:cSldViewPr snapToGrid="0" snapToObjects="1">
      <p:cViewPr>
        <p:scale>
          <a:sx n="100" d="100"/>
          <a:sy n="100" d="100"/>
        </p:scale>
        <p:origin x="-115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9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788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70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82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78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314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15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8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4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9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865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5C165-72F7-DD4A-8971-15E4A3179D3E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655AF-8F6E-F443-9B43-707157AA3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Relationship Id="rId3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Relationship Id="rId3" Type="http://schemas.openxmlformats.org/officeDocument/2006/relationships/image" Target="../media/image1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Valideren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60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2: </a:t>
            </a:r>
            <a:r>
              <a:rPr lang="en-US" dirty="0" err="1" smtClean="0"/>
              <a:t>Persoon</a:t>
            </a:r>
            <a:r>
              <a:rPr lang="en-US" dirty="0" smtClean="0"/>
              <a:t> 2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geslaagd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Reden</a:t>
            </a:r>
            <a:r>
              <a:rPr lang="en-US" dirty="0" smtClean="0"/>
              <a:t>: </a:t>
            </a:r>
            <a:r>
              <a:rPr lang="en-US" dirty="0" err="1" smtClean="0"/>
              <a:t>Persoon</a:t>
            </a:r>
            <a:r>
              <a:rPr lang="en-US" dirty="0" smtClean="0"/>
              <a:t> 2 </a:t>
            </a:r>
            <a:r>
              <a:rPr lang="en-US" dirty="0" err="1" smtClean="0"/>
              <a:t>staat</a:t>
            </a:r>
            <a:r>
              <a:rPr lang="en-US" dirty="0" smtClean="0"/>
              <a:t>  </a:t>
            </a:r>
            <a:r>
              <a:rPr lang="en-US" dirty="0" err="1" smtClean="0"/>
              <a:t>schuin</a:t>
            </a:r>
            <a:r>
              <a:rPr lang="en-US" dirty="0" smtClean="0"/>
              <a:t> van de </a:t>
            </a:r>
            <a:r>
              <a:rPr lang="en-US" dirty="0" err="1" smtClean="0"/>
              <a:t>camara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674" y="2552700"/>
            <a:ext cx="2829926" cy="323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3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4394"/>
            <a:ext cx="5003800" cy="3530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34394"/>
            <a:ext cx="5003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00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1328"/>
            <a:ext cx="5003800" cy="353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51328"/>
            <a:ext cx="5003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11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107" y="1690688"/>
            <a:ext cx="6439786" cy="3863872"/>
          </a:xfrm>
        </p:spPr>
      </p:pic>
    </p:spTree>
    <p:extLst>
      <p:ext uri="{BB962C8B-B14F-4D97-AF65-F5344CB8AC3E}">
        <p14:creationId xmlns:p14="http://schemas.microsoft.com/office/powerpoint/2010/main" val="1417108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3 : </a:t>
            </a:r>
            <a:r>
              <a:rPr lang="en-US" dirty="0" err="1" smtClean="0"/>
              <a:t>Voorbeeld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926" y="1679014"/>
            <a:ext cx="3387174" cy="3535363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37" y="1679014"/>
            <a:ext cx="3530263" cy="3523689"/>
          </a:xfrm>
        </p:spPr>
      </p:pic>
    </p:spTree>
    <p:extLst>
      <p:ext uri="{BB962C8B-B14F-4D97-AF65-F5344CB8AC3E}">
        <p14:creationId xmlns:p14="http://schemas.microsoft.com/office/powerpoint/2010/main" val="111008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 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234" y="1914261"/>
            <a:ext cx="5003800" cy="353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14261"/>
            <a:ext cx="5003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4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5061"/>
            <a:ext cx="5003800" cy="353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767" y="1965061"/>
            <a:ext cx="5003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08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161" y="1690688"/>
            <a:ext cx="6351678" cy="3816095"/>
          </a:xfrm>
        </p:spPr>
      </p:pic>
    </p:spTree>
    <p:extLst>
      <p:ext uri="{BB962C8B-B14F-4D97-AF65-F5344CB8AC3E}">
        <p14:creationId xmlns:p14="http://schemas.microsoft.com/office/powerpoint/2010/main" val="413786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1 : </a:t>
            </a:r>
            <a:r>
              <a:rPr lang="en-US" dirty="0" err="1" smtClean="0"/>
              <a:t>voorbeeld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43" y="1690688"/>
            <a:ext cx="4445380" cy="366812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66" y="1670620"/>
            <a:ext cx="4480371" cy="36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5060"/>
            <a:ext cx="5003800" cy="353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5060"/>
            <a:ext cx="5156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91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17461"/>
            <a:ext cx="5003800" cy="353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7461"/>
            <a:ext cx="50038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5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0" y="1905794"/>
            <a:ext cx="6667500" cy="4000500"/>
          </a:xfrm>
        </p:spPr>
      </p:pic>
    </p:spTree>
    <p:extLst>
      <p:ext uri="{BB962C8B-B14F-4D97-AF65-F5344CB8AC3E}">
        <p14:creationId xmlns:p14="http://schemas.microsoft.com/office/powerpoint/2010/main" val="143135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 2 : </a:t>
            </a:r>
            <a:r>
              <a:rPr lang="en-US" dirty="0" err="1" smtClean="0"/>
              <a:t>Voorbeeld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874" y="1690686"/>
            <a:ext cx="3235652" cy="353536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435" y="1690687"/>
            <a:ext cx="2479616" cy="35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27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671</TotalTime>
  <Words>47</Words>
  <Application>Microsoft Macintosh PowerPoint</Application>
  <PresentationFormat>Widescreen</PresentationFormat>
  <Paragraphs>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Valideren</vt:lpstr>
      <vt:lpstr>Exercise 1 </vt:lpstr>
      <vt:lpstr>Exercise 1 </vt:lpstr>
      <vt:lpstr>Exercise 1 </vt:lpstr>
      <vt:lpstr>Exercise 1 : voorbeeld</vt:lpstr>
      <vt:lpstr>Exercise 2</vt:lpstr>
      <vt:lpstr>Exercise 2</vt:lpstr>
      <vt:lpstr>Exercise 2</vt:lpstr>
      <vt:lpstr>Exercise 2 : Voorbeeld</vt:lpstr>
      <vt:lpstr>Exercise 2: Persoon 2 niet geslaagd</vt:lpstr>
      <vt:lpstr>Exercise 3</vt:lpstr>
      <vt:lpstr>Exercise 3</vt:lpstr>
      <vt:lpstr>Exercise 3</vt:lpstr>
      <vt:lpstr>Exercise 3 : Voorbeeld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Villanueva Diaz, M.M. (15119815)</dc:creator>
  <cp:lastModifiedBy>Villanueva Diaz, M.M. (15119815)</cp:lastModifiedBy>
  <cp:revision>9</cp:revision>
  <dcterms:created xsi:type="dcterms:W3CDTF">2017-11-16T23:34:37Z</dcterms:created>
  <dcterms:modified xsi:type="dcterms:W3CDTF">2017-11-17T10:45:48Z</dcterms:modified>
</cp:coreProperties>
</file>